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86" r:id="rId4"/>
    <p:sldMasterId id="2147483698" r:id="rId5"/>
  </p:sldMasterIdLst>
  <p:notesMasterIdLst>
    <p:notesMasterId r:id="rId11"/>
  </p:notesMasterIdLst>
  <p:sldIdLst>
    <p:sldId id="257" r:id="rId6"/>
    <p:sldId id="256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05E1E-5250-4306-8B5F-92C04C5A5570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317A3-8395-49CF-8BCD-7B0E5149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1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" name="Google Shape;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8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539346" y="-167745"/>
            <a:ext cx="3017309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0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154892" y="1447801"/>
            <a:ext cx="3901017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360892" y="127000"/>
            <a:ext cx="3901017" cy="40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45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6739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0359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3119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028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6419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9174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4470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775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75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7502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0298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6455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7585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540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53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1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2667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333">
                <a:solidFill>
                  <a:srgbClr val="888888"/>
                </a:solidFill>
              </a:defRPr>
            </a:lvl1pPr>
            <a:lvl2pPr marL="609630" lvl="1" indent="-152408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200">
                <a:solidFill>
                  <a:srgbClr val="888888"/>
                </a:solidFill>
              </a:defRPr>
            </a:lvl2pPr>
            <a:lvl3pPr marL="914446" lvl="2" indent="-152408" algn="l">
              <a:spcBef>
                <a:spcPts val="213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067">
                <a:solidFill>
                  <a:srgbClr val="888888"/>
                </a:solidFill>
              </a:defRPr>
            </a:lvl3pPr>
            <a:lvl4pPr marL="1219261" lvl="3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4pPr>
            <a:lvl5pPr marL="1524076" lvl="4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5pPr>
            <a:lvl6pPr marL="1828891" lvl="5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6pPr>
            <a:lvl7pPr marL="2133707" lvl="6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7pPr>
            <a:lvl8pPr marL="2438522" lvl="7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8pPr>
            <a:lvl9pPr marL="2743337" lvl="8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13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867"/>
            </a:lvl1pPr>
            <a:lvl2pPr marL="609630" lvl="1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00"/>
            </a:lvl2pPr>
            <a:lvl3pPr marL="914446" lvl="2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00"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00"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3098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867"/>
            </a:lvl1pPr>
            <a:lvl2pPr marL="609630" lvl="1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00"/>
            </a:lvl2pPr>
            <a:lvl3pPr marL="914446" lvl="2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00"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00"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342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00" b="1"/>
            </a:lvl1pPr>
            <a:lvl2pPr marL="609630" lvl="1" indent="-152408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33" b="1"/>
            </a:lvl2pPr>
            <a:lvl3pPr marL="914446" lvl="2" indent="-152408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00" b="1"/>
            </a:lvl3pPr>
            <a:lvl4pPr marL="1219261" lvl="3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4pPr>
            <a:lvl5pPr marL="1524076" lvl="4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5pPr>
            <a:lvl6pPr marL="1828891" lvl="5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6pPr>
            <a:lvl7pPr marL="2133707" lvl="6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7pPr>
            <a:lvl8pPr marL="2438522" lvl="7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8pPr>
            <a:lvl9pPr marL="2743337" lvl="8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304800" y="1449917"/>
            <a:ext cx="2693459" cy="2634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1pPr>
            <a:lvl2pPr marL="609630" lvl="1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3pPr>
            <a:lvl4pPr marL="1219261" lvl="3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067"/>
            </a:lvl4pPr>
            <a:lvl5pPr marL="1524076" lvl="4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067"/>
            </a:lvl5pPr>
            <a:lvl6pPr marL="1828891" lvl="5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6pPr>
            <a:lvl7pPr marL="2133707" lvl="6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7pPr>
            <a:lvl8pPr marL="2438522" lvl="7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8pPr>
            <a:lvl9pPr marL="2743337" lvl="8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3096684" y="1023409"/>
            <a:ext cx="2694517" cy="42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00" b="1"/>
            </a:lvl1pPr>
            <a:lvl2pPr marL="609630" lvl="1" indent="-152408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33" b="1"/>
            </a:lvl2pPr>
            <a:lvl3pPr marL="914446" lvl="2" indent="-152408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00" b="1"/>
            </a:lvl3pPr>
            <a:lvl4pPr marL="1219261" lvl="3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4pPr>
            <a:lvl5pPr marL="1524076" lvl="4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5pPr>
            <a:lvl6pPr marL="1828891" lvl="5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6pPr>
            <a:lvl7pPr marL="2133707" lvl="6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7pPr>
            <a:lvl8pPr marL="2438522" lvl="7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8pPr>
            <a:lvl9pPr marL="2743337" lvl="8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3096684" y="1449917"/>
            <a:ext cx="2694517" cy="2634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1pPr>
            <a:lvl2pPr marL="609630" lvl="1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3pPr>
            <a:lvl4pPr marL="1219261" lvl="3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067"/>
            </a:lvl4pPr>
            <a:lvl5pPr marL="1524076" lvl="4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067"/>
            </a:lvl5pPr>
            <a:lvl6pPr marL="1828891" lvl="5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6pPr>
            <a:lvl7pPr marL="2133707" lvl="6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7pPr>
            <a:lvl8pPr marL="2438522" lvl="7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8pPr>
            <a:lvl9pPr marL="2743337" lvl="8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3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84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95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33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383367" y="182034"/>
            <a:ext cx="3407833" cy="390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87881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133"/>
            </a:lvl1pPr>
            <a:lvl2pPr marL="609630" lvl="1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1867"/>
            </a:lvl2pPr>
            <a:lvl3pPr marL="914446" lvl="2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3pPr>
            <a:lvl4pPr marL="1219261" lvl="3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4pPr>
            <a:lvl5pPr marL="1524076" lvl="4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333"/>
            </a:lvl5pPr>
            <a:lvl6pPr marL="1828891" lvl="5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6pPr>
            <a:lvl7pPr marL="2133707" lvl="6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7pPr>
            <a:lvl8pPr marL="2438522" lvl="7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8pPr>
            <a:lvl9pPr marL="2743337" lvl="8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304800" y="956734"/>
            <a:ext cx="2005542" cy="312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152408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33"/>
            </a:lvl1pPr>
            <a:lvl2pPr marL="609630" lvl="1" indent="-152408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00"/>
            </a:lvl2pPr>
            <a:lvl3pPr marL="914446" lvl="2" indent="-152408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67"/>
            </a:lvl3pPr>
            <a:lvl4pPr marL="1219261" lvl="3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4pPr>
            <a:lvl5pPr marL="1524076" lvl="4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5pPr>
            <a:lvl6pPr marL="1828891" lvl="5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6pPr>
            <a:lvl7pPr marL="2133707" lvl="6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7pPr>
            <a:lvl8pPr marL="2438522" lvl="7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8pPr>
            <a:lvl9pPr marL="2743337" lvl="8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05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33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194859" y="408517"/>
            <a:ext cx="3657600" cy="2743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194859" y="3578225"/>
            <a:ext cx="3657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152408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33"/>
            </a:lvl1pPr>
            <a:lvl2pPr marL="609630" lvl="1" indent="-152408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00"/>
            </a:lvl2pPr>
            <a:lvl3pPr marL="914446" lvl="2" indent="-152408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67"/>
            </a:lvl3pPr>
            <a:lvl4pPr marL="1219261" lvl="3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4pPr>
            <a:lvl5pPr marL="1524076" lvl="4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5pPr>
            <a:lvl6pPr marL="1828891" lvl="5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6pPr>
            <a:lvl7pPr marL="2133707" lvl="6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7pPr>
            <a:lvl8pPr marL="2438522" lvl="7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8pPr>
            <a:lvl9pPr marL="2743337" lvl="8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317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1539346" y="-167745"/>
            <a:ext cx="3017309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125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3154892" y="1447801"/>
            <a:ext cx="3901017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360892" y="127000"/>
            <a:ext cx="3901017" cy="40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09630" lvl="1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9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372727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37525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871234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34394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772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2667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333">
                <a:solidFill>
                  <a:srgbClr val="888888"/>
                </a:solidFill>
              </a:defRPr>
            </a:lvl1pPr>
            <a:lvl2pPr marL="609630" lvl="1" indent="-152408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200">
                <a:solidFill>
                  <a:srgbClr val="888888"/>
                </a:solidFill>
              </a:defRPr>
            </a:lvl2pPr>
            <a:lvl3pPr marL="914446" lvl="2" indent="-152408" algn="l">
              <a:spcBef>
                <a:spcPts val="213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067">
                <a:solidFill>
                  <a:srgbClr val="888888"/>
                </a:solidFill>
              </a:defRPr>
            </a:lvl3pPr>
            <a:lvl4pPr marL="1219261" lvl="3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4pPr>
            <a:lvl5pPr marL="1524076" lvl="4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5pPr>
            <a:lvl6pPr marL="1828891" lvl="5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6pPr>
            <a:lvl7pPr marL="2133707" lvl="6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7pPr>
            <a:lvl8pPr marL="2438522" lvl="7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8pPr>
            <a:lvl9pPr marL="2743337" lvl="8" indent="-152408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0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99934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16337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57107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48976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483024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632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867"/>
            </a:lvl1pPr>
            <a:lvl2pPr marL="609630" lvl="1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00"/>
            </a:lvl2pPr>
            <a:lvl3pPr marL="914446" lvl="2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00"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00"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098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867"/>
            </a:lvl1pPr>
            <a:lvl2pPr marL="609630" lvl="1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00"/>
            </a:lvl2pPr>
            <a:lvl3pPr marL="914446" lvl="2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3pPr>
            <a:lvl4pPr marL="1219261" lvl="3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00"/>
            </a:lvl4pPr>
            <a:lvl5pPr marL="1524076" lvl="4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00"/>
            </a:lvl5pPr>
            <a:lvl6pPr marL="1828891" lvl="5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6pPr>
            <a:lvl7pPr marL="2133707" lvl="6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7pPr>
            <a:lvl8pPr marL="2438522" lvl="7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8pPr>
            <a:lvl9pPr marL="2743337" lvl="8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7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00" b="1"/>
            </a:lvl1pPr>
            <a:lvl2pPr marL="609630" lvl="1" indent="-152408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33" b="1"/>
            </a:lvl2pPr>
            <a:lvl3pPr marL="914446" lvl="2" indent="-152408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00" b="1"/>
            </a:lvl3pPr>
            <a:lvl4pPr marL="1219261" lvl="3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4pPr>
            <a:lvl5pPr marL="1524076" lvl="4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5pPr>
            <a:lvl6pPr marL="1828891" lvl="5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6pPr>
            <a:lvl7pPr marL="2133707" lvl="6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7pPr>
            <a:lvl8pPr marL="2438522" lvl="7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8pPr>
            <a:lvl9pPr marL="2743337" lvl="8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304800" y="1449917"/>
            <a:ext cx="2693459" cy="2634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1pPr>
            <a:lvl2pPr marL="609630" lvl="1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3pPr>
            <a:lvl4pPr marL="1219261" lvl="3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067"/>
            </a:lvl4pPr>
            <a:lvl5pPr marL="1524076" lvl="4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067"/>
            </a:lvl5pPr>
            <a:lvl6pPr marL="1828891" lvl="5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6pPr>
            <a:lvl7pPr marL="2133707" lvl="6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7pPr>
            <a:lvl8pPr marL="2438522" lvl="7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8pPr>
            <a:lvl9pPr marL="2743337" lvl="8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096684" y="1023409"/>
            <a:ext cx="2694517" cy="42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04815" lvl="0" indent="-152408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00" b="1"/>
            </a:lvl1pPr>
            <a:lvl2pPr marL="609630" lvl="1" indent="-152408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33" b="1"/>
            </a:lvl2pPr>
            <a:lvl3pPr marL="914446" lvl="2" indent="-152408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00" b="1"/>
            </a:lvl3pPr>
            <a:lvl4pPr marL="1219261" lvl="3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4pPr>
            <a:lvl5pPr marL="1524076" lvl="4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5pPr>
            <a:lvl6pPr marL="1828891" lvl="5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6pPr>
            <a:lvl7pPr marL="2133707" lvl="6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7pPr>
            <a:lvl8pPr marL="2438522" lvl="7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8pPr>
            <a:lvl9pPr marL="2743337" lvl="8" indent="-152408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067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096684" y="1449917"/>
            <a:ext cx="2694517" cy="2634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1pPr>
            <a:lvl2pPr marL="609630" lvl="1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2pPr>
            <a:lvl3pPr marL="914446" lvl="2" indent="-228611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00"/>
            </a:lvl3pPr>
            <a:lvl4pPr marL="1219261" lvl="3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067"/>
            </a:lvl4pPr>
            <a:lvl5pPr marL="1524076" lvl="4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067"/>
            </a:lvl5pPr>
            <a:lvl6pPr marL="1828891" lvl="5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6pPr>
            <a:lvl7pPr marL="2133707" lvl="6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7pPr>
            <a:lvl8pPr marL="2438522" lvl="7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8pPr>
            <a:lvl9pPr marL="2743337" lvl="8" indent="-220144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067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0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33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383367" y="182034"/>
            <a:ext cx="3407833" cy="390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287881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133"/>
            </a:lvl1pPr>
            <a:lvl2pPr marL="609630" lvl="1" indent="-270947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1867"/>
            </a:lvl2pPr>
            <a:lvl3pPr marL="914446" lvl="2" indent="-254013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00"/>
            </a:lvl3pPr>
            <a:lvl4pPr marL="1219261" lvl="3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333"/>
            </a:lvl4pPr>
            <a:lvl5pPr marL="1524076" lvl="4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333"/>
            </a:lvl5pPr>
            <a:lvl6pPr marL="1828891" lvl="5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6pPr>
            <a:lvl7pPr marL="2133707" lvl="6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7pPr>
            <a:lvl8pPr marL="2438522" lvl="7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8pPr>
            <a:lvl9pPr marL="2743337" lvl="8" indent="-237079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33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04800" y="956734"/>
            <a:ext cx="2005542" cy="312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152408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33"/>
            </a:lvl1pPr>
            <a:lvl2pPr marL="609630" lvl="1" indent="-152408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00"/>
            </a:lvl2pPr>
            <a:lvl3pPr marL="914446" lvl="2" indent="-152408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67"/>
            </a:lvl3pPr>
            <a:lvl4pPr marL="1219261" lvl="3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4pPr>
            <a:lvl5pPr marL="1524076" lvl="4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5pPr>
            <a:lvl6pPr marL="1828891" lvl="5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6pPr>
            <a:lvl7pPr marL="2133707" lvl="6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7pPr>
            <a:lvl8pPr marL="2438522" lvl="7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8pPr>
            <a:lvl9pPr marL="2743337" lvl="8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5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33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194859" y="408517"/>
            <a:ext cx="3657600" cy="2743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194859" y="3578225"/>
            <a:ext cx="3657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04815" lvl="0" indent="-152408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33"/>
            </a:lvl1pPr>
            <a:lvl2pPr marL="609630" lvl="1" indent="-152408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00"/>
            </a:lvl2pPr>
            <a:lvl3pPr marL="914446" lvl="2" indent="-152408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67"/>
            </a:lvl3pPr>
            <a:lvl4pPr marL="1219261" lvl="3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4pPr>
            <a:lvl5pPr marL="1524076" lvl="4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5pPr>
            <a:lvl6pPr marL="1828891" lvl="5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6pPr>
            <a:lvl7pPr marL="2133707" lvl="6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7pPr>
            <a:lvl8pPr marL="2438522" lvl="7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8pPr>
            <a:lvl9pPr marL="2743337" lvl="8" indent="-152408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630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58566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00651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4419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405215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verify.vote.org/?partner=664184&amp;campaign=orientation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absentee.vote.org/?partner=664184&amp;campaign=orientation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B946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5400000">
            <a:off x="4523511" y="-810489"/>
            <a:ext cx="6858000" cy="8478977"/>
          </a:xfrm>
          <a:custGeom>
            <a:avLst/>
            <a:gdLst/>
            <a:ahLst/>
            <a:cxnLst/>
            <a:rect l="l" t="t" r="r" b="b"/>
            <a:pathLst>
              <a:path w="4975860" h="6151969" extrusionOk="0">
                <a:moveTo>
                  <a:pt x="4975860" y="0"/>
                </a:moveTo>
                <a:lnTo>
                  <a:pt x="4975860" y="5280749"/>
                </a:lnTo>
                <a:lnTo>
                  <a:pt x="2486660" y="6151969"/>
                </a:lnTo>
                <a:lnTo>
                  <a:pt x="0" y="5280749"/>
                </a:lnTo>
                <a:lnTo>
                  <a:pt x="1270" y="4564469"/>
                </a:lnTo>
                <a:lnTo>
                  <a:pt x="6350" y="1502914"/>
                </a:lnTo>
                <a:lnTo>
                  <a:pt x="0" y="0"/>
                </a:lnTo>
                <a:lnTo>
                  <a:pt x="4975860" y="0"/>
                </a:lnTo>
                <a:close/>
              </a:path>
            </a:pathLst>
          </a:custGeom>
          <a:solidFill>
            <a:srgbClr val="709FA8"/>
          </a:solidFill>
          <a:ln>
            <a:noFill/>
          </a:ln>
        </p:spPr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l="33" r="32"/>
          <a:stretch/>
        </p:blipFill>
        <p:spPr>
          <a:xfrm>
            <a:off x="312270" y="2455497"/>
            <a:ext cx="3131915" cy="194700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5053914" y="1928170"/>
            <a:ext cx="6437327" cy="1033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39994"/>
              </a:lnSpc>
              <a:buClr>
                <a:srgbClr val="000000"/>
              </a:buClr>
            </a:pPr>
            <a:r>
              <a:rPr lang="en-US" sz="4798" kern="0">
                <a:solidFill>
                  <a:srgbClr val="F5B946"/>
                </a:solidFill>
                <a:latin typeface="Arial"/>
                <a:ea typeface="Arial"/>
                <a:cs typeface="Arial"/>
                <a:sym typeface="Arial"/>
              </a:rPr>
              <a:t>Register to Vote: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272577" y="6438471"/>
            <a:ext cx="4634360" cy="3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40043"/>
              </a:lnSpc>
              <a:buClr>
                <a:srgbClr val="000000"/>
              </a:buClr>
            </a:pPr>
            <a:r>
              <a:rPr lang="en-US" sz="152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CivicHealthAlliance.org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4836689" y="721755"/>
            <a:ext cx="7088523" cy="120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40004"/>
              </a:lnSpc>
              <a:buClr>
                <a:srgbClr val="000000"/>
              </a:buClr>
            </a:pPr>
            <a:r>
              <a:rPr lang="en-US" sz="2785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A PART OF YOUR ONBOARDING CHECKLIST, REMEMBER TO 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06253" y="2961851"/>
            <a:ext cx="3132648" cy="3082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4003060" y="-33620"/>
            <a:ext cx="4208519" cy="3462620"/>
          </a:xfrm>
          <a:prstGeom prst="rect">
            <a:avLst/>
          </a:prstGeom>
          <a:solidFill>
            <a:srgbClr val="D763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8128000" y="3429000"/>
            <a:ext cx="4064000" cy="3429000"/>
          </a:xfrm>
          <a:prstGeom prst="rect">
            <a:avLst/>
          </a:prstGeom>
          <a:solidFill>
            <a:srgbClr val="5FA9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0" y="3429000"/>
            <a:ext cx="4064000" cy="3429000"/>
          </a:xfrm>
          <a:prstGeom prst="rect">
            <a:avLst/>
          </a:prstGeom>
          <a:solidFill>
            <a:srgbClr val="5FA9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99" name="Google Shape;99;p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4009" t="12900" r="123" b="7272"/>
          <a:stretch/>
        </p:blipFill>
        <p:spPr>
          <a:xfrm>
            <a:off x="8215744" y="-319"/>
            <a:ext cx="3981477" cy="3462620"/>
          </a:xfrm>
          <a:prstGeom prst="rect">
            <a:avLst/>
          </a:prstGeom>
          <a:solidFill>
            <a:srgbClr val="FFB71C"/>
          </a:solidFill>
          <a:ln>
            <a:noFill/>
          </a:ln>
        </p:spPr>
      </p:pic>
      <p:pic>
        <p:nvPicPr>
          <p:cNvPr id="100" name="Google Shape;100;p2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t="13651" r="1464" b="6728"/>
          <a:stretch/>
        </p:blipFill>
        <p:spPr>
          <a:xfrm>
            <a:off x="4003059" y="3437815"/>
            <a:ext cx="4208520" cy="3444990"/>
          </a:xfrm>
          <a:prstGeom prst="rect">
            <a:avLst/>
          </a:prstGeom>
          <a:solidFill>
            <a:srgbClr val="FFB71C"/>
          </a:solidFill>
          <a:ln>
            <a:noFill/>
          </a:ln>
        </p:spPr>
      </p:pic>
      <p:pic>
        <p:nvPicPr>
          <p:cNvPr id="101" name="Google Shape;101;p2">
            <a:hlinkClick r:id="rId3"/>
          </p:cNvPr>
          <p:cNvPicPr preferRelativeResize="0"/>
          <p:nvPr/>
        </p:nvPicPr>
        <p:blipFill rotWithShape="1">
          <a:blip r:embed="rId7">
            <a:alphaModFix/>
          </a:blip>
          <a:srcRect l="4211" t="14796" r="1966" b="5374"/>
          <a:stretch/>
        </p:blipFill>
        <p:spPr>
          <a:xfrm>
            <a:off x="-5222" y="-24805"/>
            <a:ext cx="4008282" cy="3462620"/>
          </a:xfrm>
          <a:prstGeom prst="rect">
            <a:avLst/>
          </a:prstGeom>
          <a:solidFill>
            <a:srgbClr val="FFB71C"/>
          </a:solidFill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799870" y="4528029"/>
            <a:ext cx="2464260" cy="1192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Vote for the Health of Your Patients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4662306" y="350829"/>
            <a:ext cx="2867400" cy="22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98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Civic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H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ealth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lliance is a nonpartisan coalition of health professionals collaborating to increase the number of our peers and patients registered to vote by November 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8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, 2022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8927870" y="4528029"/>
            <a:ext cx="2464260" cy="1192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Vote for the Health of Our Democracy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5859026" y="6422882"/>
            <a:ext cx="6137688" cy="304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399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civichealthalliance.org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06" name="Google Shape;106;p2" descr="A picture containing text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41708" y="2551925"/>
            <a:ext cx="1335381" cy="78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198487" y="483875"/>
            <a:ext cx="1497250" cy="1553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9369912" y="590500"/>
            <a:ext cx="1497276" cy="1550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365500" y="4010250"/>
            <a:ext cx="1497276" cy="1553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" descr="A picture containing timeline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"/>
          <p:cNvSpPr txBox="1"/>
          <p:nvPr/>
        </p:nvSpPr>
        <p:spPr>
          <a:xfrm>
            <a:off x="791850" y="6313977"/>
            <a:ext cx="10608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JOIN THE MOVEMENT: civichealthalliance.org   |  tw, IG: @civichealth_all | email: info@civichealthalliance.org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25850" y="922025"/>
            <a:ext cx="2631325" cy="263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F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"/>
          <p:cNvSpPr/>
          <p:nvPr/>
        </p:nvSpPr>
        <p:spPr>
          <a:xfrm>
            <a:off x="2496423" y="690469"/>
            <a:ext cx="171801" cy="5486400"/>
          </a:xfrm>
          <a:prstGeom prst="rect">
            <a:avLst/>
          </a:prstGeom>
          <a:solidFill>
            <a:srgbClr val="020301"/>
          </a:solidFill>
          <a:ln>
            <a:noFill/>
          </a:ln>
        </p:spPr>
        <p:txBody>
          <a:bodyPr spcFirstLastPara="1" wrap="square" lIns="60950" tIns="60950" rIns="60950" bIns="60950" anchor="ctr" anchorCtr="0">
            <a:noAutofit/>
          </a:bodyPr>
          <a:lstStyle/>
          <a:p>
            <a:pPr defTabSz="609630">
              <a:buClr>
                <a:srgbClr val="000000"/>
              </a:buClr>
            </a:pP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12001909" y="-155857"/>
            <a:ext cx="378416" cy="7179051"/>
          </a:xfrm>
          <a:prstGeom prst="rect">
            <a:avLst/>
          </a:prstGeom>
          <a:solidFill>
            <a:srgbClr val="020301"/>
          </a:solidFill>
          <a:ln>
            <a:noFill/>
          </a:ln>
        </p:spPr>
        <p:txBody>
          <a:bodyPr spcFirstLastPara="1" wrap="square" lIns="60950" tIns="60950" rIns="60950" bIns="60950" anchor="ctr" anchorCtr="0">
            <a:noAutofit/>
          </a:bodyPr>
          <a:lstStyle/>
          <a:p>
            <a:pPr defTabSz="609630">
              <a:buClr>
                <a:srgbClr val="000000"/>
              </a:buClr>
            </a:pP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26" name="Google Shape;12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22519" y="3429000"/>
            <a:ext cx="1945993" cy="1831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22133" y="3539241"/>
            <a:ext cx="1531820" cy="1721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437356" y="3539241"/>
            <a:ext cx="2564710" cy="1721282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"/>
          <p:cNvSpPr txBox="1"/>
          <p:nvPr/>
        </p:nvSpPr>
        <p:spPr>
          <a:xfrm>
            <a:off x="3422519" y="704850"/>
            <a:ext cx="8083600" cy="1444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defTabSz="609630">
              <a:lnSpc>
                <a:spcPct val="110000"/>
              </a:lnSpc>
              <a:buClr>
                <a:srgbClr val="000000"/>
              </a:buClr>
            </a:pPr>
            <a:r>
              <a:rPr lang="en-US" sz="2133" kern="0">
                <a:solidFill>
                  <a:srgbClr val="020301"/>
                </a:solidFill>
                <a:latin typeface="Arial"/>
                <a:cs typeface="Arial"/>
                <a:sym typeface="Arial"/>
              </a:rPr>
              <a:t>THE CIVIC HEALTH ALLIANCE</a:t>
            </a:r>
            <a:r>
              <a:rPr lang="en-US" sz="2133" kern="0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 IS A </a:t>
            </a:r>
            <a:r>
              <a:rPr lang="en-US" sz="2133" kern="0">
                <a:solidFill>
                  <a:srgbClr val="D7634A"/>
                </a:solidFill>
                <a:latin typeface="Arial"/>
                <a:ea typeface="Arial"/>
                <a:cs typeface="Arial"/>
                <a:sym typeface="Arial"/>
              </a:rPr>
              <a:t>NONPARTISAN COALITION </a:t>
            </a:r>
            <a:r>
              <a:rPr lang="en-US" sz="2133" kern="0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OF HEALTH PROFESSIONALS COLLABORATING TO INCREASE THE NUMBER OF OUR </a:t>
            </a:r>
            <a:r>
              <a:rPr lang="en-US" sz="2133" kern="0">
                <a:solidFill>
                  <a:srgbClr val="D7634A"/>
                </a:solidFill>
                <a:latin typeface="Arial"/>
                <a:ea typeface="Arial"/>
                <a:cs typeface="Arial"/>
                <a:sym typeface="Arial"/>
              </a:rPr>
              <a:t>PEERS AND PATIENTS REGISTERED </a:t>
            </a:r>
            <a:r>
              <a:rPr lang="en-US" sz="2133" kern="0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TO VOTE BY NOVEMBER </a:t>
            </a:r>
            <a:r>
              <a:rPr lang="en-US" sz="2133" kern="0">
                <a:solidFill>
                  <a:srgbClr val="020301"/>
                </a:solidFill>
                <a:latin typeface="Arial"/>
                <a:cs typeface="Arial"/>
                <a:sym typeface="Arial"/>
              </a:rPr>
              <a:t>8</a:t>
            </a:r>
            <a:r>
              <a:rPr lang="en-US" sz="2133" kern="0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, 2022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3422519" y="2597553"/>
            <a:ext cx="808368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defTabSz="609630">
              <a:buClr>
                <a:srgbClr val="000000"/>
              </a:buClr>
            </a:pPr>
            <a:r>
              <a:rPr lang="en-US" sz="4800" kern="0">
                <a:solidFill>
                  <a:srgbClr val="020301"/>
                </a:solidFill>
                <a:latin typeface="Spartan"/>
                <a:ea typeface="Spartan"/>
                <a:cs typeface="Spartan"/>
                <a:sym typeface="Spartan"/>
              </a:rPr>
              <a:t>here's what you can do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5368512" y="6187440"/>
            <a:ext cx="6137688" cy="517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r" defTabSz="609630">
              <a:lnSpc>
                <a:spcPct val="140000"/>
              </a:lnSpc>
              <a:buClr>
                <a:srgbClr val="000000"/>
              </a:buClr>
            </a:pPr>
            <a:r>
              <a:rPr lang="en-US" sz="2400" kern="0">
                <a:solidFill>
                  <a:srgbClr val="020301"/>
                </a:solidFill>
                <a:latin typeface="Arial"/>
                <a:ea typeface="Arial"/>
                <a:cs typeface="Arial"/>
                <a:sym typeface="Arial"/>
              </a:rPr>
              <a:t>civichealthalliance.org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3106350" y="5509140"/>
            <a:ext cx="2578331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39958"/>
              </a:lnSpc>
              <a:buClr>
                <a:srgbClr val="000000"/>
              </a:buClr>
            </a:pPr>
            <a:r>
              <a:rPr lang="en-US" sz="1600" b="1" u="sng" kern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check registration status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5684681" y="5509140"/>
            <a:ext cx="2578331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39958"/>
              </a:lnSpc>
              <a:buClr>
                <a:srgbClr val="000000"/>
              </a:buClr>
            </a:pPr>
            <a:r>
              <a:rPr lang="en-US" sz="1600" b="1" u="sng" kern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register to vote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8437356" y="5509140"/>
            <a:ext cx="2578331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lnSpc>
                <a:spcPct val="139958"/>
              </a:lnSpc>
              <a:buClr>
                <a:srgbClr val="000000"/>
              </a:buClr>
            </a:pPr>
            <a:r>
              <a:rPr lang="en-US" sz="1600" b="1" u="sng" kern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get absentee ballot</a:t>
            </a:r>
            <a:endParaRPr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35" name="Google Shape;135;p1" descr="A picture containing text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6384" y="2482201"/>
            <a:ext cx="2131534" cy="1325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1000" y="1916733"/>
            <a:ext cx="3810000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l="29" r="39"/>
          <a:stretch/>
        </p:blipFill>
        <p:spPr>
          <a:xfrm>
            <a:off x="10069793" y="5404881"/>
            <a:ext cx="1851177" cy="115081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853800" y="443933"/>
            <a:ext cx="10484400" cy="1272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6667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Register to Vote</a:t>
            </a:r>
            <a:r>
              <a:rPr lang="en" sz="6400" b="1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!</a:t>
            </a:r>
            <a:endParaRPr sz="6400" b="1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137</Words>
  <Application>Microsoft Office PowerPoint</Application>
  <PresentationFormat>Widescreen</PresentationFormat>
  <Paragraphs>15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Open Sans</vt:lpstr>
      <vt:lpstr>Spartan</vt:lpstr>
      <vt:lpstr>1_Office Theme</vt:lpstr>
      <vt:lpstr>Office Theme</vt:lpstr>
      <vt:lpstr>2_Office Theme</vt:lpstr>
      <vt:lpstr>3_Office Theme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Bozwell Bueno</dc:creator>
  <cp:lastModifiedBy>Bozwell Bueno</cp:lastModifiedBy>
  <cp:revision>1</cp:revision>
  <dcterms:created xsi:type="dcterms:W3CDTF">2022-08-15T12:13:59Z</dcterms:created>
  <dcterms:modified xsi:type="dcterms:W3CDTF">2022-08-15T12:18:09Z</dcterms:modified>
</cp:coreProperties>
</file>