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j8u/5e3CUTjK4FwJkMR2K2StfN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" name="Google Shape;1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1414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imeline&#10;&#10;Description automatically generated" id="21" name="Google Shape;21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"/>
          <p:cNvSpPr txBox="1"/>
          <p:nvPr/>
        </p:nvSpPr>
        <p:spPr>
          <a:xfrm>
            <a:off x="791850" y="6313977"/>
            <a:ext cx="10608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JOIN THE MOVEMENT: civichealthalliance.org   |  tw, IG: @civichealth_all | email: info@civichealthalliance.org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25850" y="922025"/>
            <a:ext cx="2631325" cy="263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2020-09-26T19:20:05Z</dcterms:created>
  <dc:creator>Stella Safo</dc:creator>
</cp:coreProperties>
</file>